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68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210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146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07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242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794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099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748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47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29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024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E2ED4-4FCB-4991-B4C5-149703E9ADEE}" type="datetimeFigureOut">
              <a:rPr lang="ru-RU" smtClean="0"/>
              <a:t>пн 20.04.20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ACA7B1D-F14A-4C66-8670-51BA016B5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36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58" y="0"/>
            <a:ext cx="9154358" cy="6536785"/>
          </a:xfrm>
        </p:spPr>
      </p:pic>
    </p:spTree>
    <p:extLst>
      <p:ext uri="{BB962C8B-B14F-4D97-AF65-F5344CB8AC3E}">
        <p14:creationId xmlns:p14="http://schemas.microsoft.com/office/powerpoint/2010/main" val="177776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65" y="0"/>
            <a:ext cx="9168265" cy="6546715"/>
          </a:xfrm>
        </p:spPr>
      </p:pic>
    </p:spTree>
    <p:extLst>
      <p:ext uri="{BB962C8B-B14F-4D97-AF65-F5344CB8AC3E}">
        <p14:creationId xmlns:p14="http://schemas.microsoft.com/office/powerpoint/2010/main" val="109532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0111" cy="6512329"/>
          </a:xfrm>
        </p:spPr>
      </p:pic>
    </p:spTree>
    <p:extLst>
      <p:ext uri="{BB962C8B-B14F-4D97-AF65-F5344CB8AC3E}">
        <p14:creationId xmlns:p14="http://schemas.microsoft.com/office/powerpoint/2010/main" val="49661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6593" cy="6516958"/>
          </a:xfrm>
        </p:spPr>
      </p:pic>
    </p:spTree>
    <p:extLst>
      <p:ext uri="{BB962C8B-B14F-4D97-AF65-F5344CB8AC3E}">
        <p14:creationId xmlns:p14="http://schemas.microsoft.com/office/powerpoint/2010/main" val="116463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890" cy="6538430"/>
          </a:xfrm>
        </p:spPr>
      </p:pic>
    </p:spTree>
    <p:extLst>
      <p:ext uri="{BB962C8B-B14F-4D97-AF65-F5344CB8AC3E}">
        <p14:creationId xmlns:p14="http://schemas.microsoft.com/office/powerpoint/2010/main" val="377606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8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Gallery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Papa</dc:creator>
  <cp:lastModifiedBy>Papa</cp:lastModifiedBy>
  <cp:revision>1</cp:revision>
  <dcterms:created xsi:type="dcterms:W3CDTF">2020-04-20T13:20:01Z</dcterms:created>
  <dcterms:modified xsi:type="dcterms:W3CDTF">2020-04-20T13:28:22Z</dcterms:modified>
</cp:coreProperties>
</file>